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68810C-F4E2-487F-AFBA-F7A60F777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00EC6D-97BB-44AE-9A6E-789DB0F79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882342-25E7-4669-B59C-22E26256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957767-B63D-440E-AB94-E43796E6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F72A41-A0F3-4DAC-AFDA-BAB8F6C54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8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E92DB-BA41-412C-9217-943F91E6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679C25-A073-4411-BD19-9667A7194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1FB12E-8CC4-4506-8C0A-043F186D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463296-CE50-4E92-B0E7-C66568E2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F528A0-F630-4854-8CCA-C5D0B683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97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23ACCF-69BC-45B8-82BE-AFEACC455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B5C706-15A5-4205-BC7C-096C692DF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F42D6F-5CAE-4E47-9B16-BFA248C9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979F59-ADB0-47AA-BA49-E937D6304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F39FBC-08CB-4B32-9FC7-6B9D89BB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77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CBD4F-6915-4D0E-9BB6-E6AE741F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4D3351-9382-4768-AA03-60A13792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022651-229F-4EEA-A5BB-D12E2B2BE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85DF77-EB25-4178-8064-B7B0F155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9B64F9-CD78-4E81-B856-9213B629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67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7707D1-B5E1-44B2-9412-2F0EA11C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C79633-0648-4C49-9B6B-5FC42762C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8768DC-313B-40B3-8A8C-4357C3E7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853A26-BAF9-4250-B8E1-60C14F0A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799527-42D3-4533-B121-8C522A51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3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1B718-A4F6-4D67-999C-F8F313AF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B1A8FE-DAD2-4AF7-B09E-F7D8B759E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6D70B3-F1EF-4540-AC05-E66BB7C75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D93C69-42B0-4F16-91FD-A25E975C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C0519C-231C-4DB2-A860-21B16DC4F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C9914F-47AF-4551-AD92-356921D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72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39717-77B6-49EB-89F7-6E43D803B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792CB0-3ACD-4302-B144-6A84364AD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FF819F-22E3-4845-BE78-8E46FE4D0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F3C5A49-DE91-48B6-BB38-EDD1D25D5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5E1927-7C00-40D9-A264-1DF3A7A18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05C22E5-963D-4D69-9065-52F46F3B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3E0D46-69F0-4310-8E2D-5A581BFC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95EC48-0CE3-4D61-8503-3DF49BE7E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58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ECF62-A6DB-42CC-9B34-3FD51130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8E3001-7907-4201-B042-1184BCDF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F4481E-8F77-408F-A95F-F18C971D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A81B600-971A-47A5-8451-804D3861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81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E255D6-AF85-4474-8218-EB2E2DAD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5E37B82-660A-4B68-9B5D-51D1EDCA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FACE2B-39EE-4C27-AB39-44919296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89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1C93E-5AB0-46B3-8320-E5994C5B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A78796-DA08-4176-9E74-A0CE85932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56E42A-5FB0-4984-A7C2-297872124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4C188B-592C-4920-A0DA-128E52ED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52053E-88B8-489D-BAEE-685070621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11D25E-F458-48EC-8CC9-4BA42B51A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07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EE138-5D71-4970-956C-BF686083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07C9665-9430-4123-92DF-9095B5735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726D1A-478B-4ECC-A5F2-7AB7D1ED1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D423CA-B457-406A-BDEB-8FAF7D69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544566-B981-4675-B5DD-FE945CA7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BF44A2-83FB-42C4-B5AF-7E6988B3C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29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7F2A0-CAD1-49CC-93FE-C8FAF6F1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6909AF-3706-4B2C-BF9A-65D3F0F2F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BCFCF7-982E-478E-823F-07485DBD9A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D76F5-5890-48A4-9BDE-81B4529EA9CA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5160F2-705D-4BB1-A783-C1E807A83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F0978A-AFD3-4685-B518-9E2B06424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39D3D-5414-44A3-880F-8183BDE4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44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1221C5-A008-4293-BFDA-705216CC9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45724"/>
            <a:ext cx="9144000" cy="4512076"/>
          </a:xfrm>
        </p:spPr>
        <p:txBody>
          <a:bodyPr/>
          <a:lstStyle/>
          <a:p>
            <a:endParaRPr lang="uk-UA" dirty="0"/>
          </a:p>
          <a:p>
            <a:endParaRPr lang="uk-UA" dirty="0"/>
          </a:p>
          <a:p>
            <a:r>
              <a:rPr lang="uk-UA" sz="5400" dirty="0"/>
              <a:t>Робота соціального педагога з вчителями щодо ефективного реагування на соціальні проблеми учнів </a:t>
            </a:r>
          </a:p>
        </p:txBody>
      </p:sp>
    </p:spTree>
    <p:extLst>
      <p:ext uri="{BB962C8B-B14F-4D97-AF65-F5344CB8AC3E}">
        <p14:creationId xmlns:p14="http://schemas.microsoft.com/office/powerpoint/2010/main" val="114583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62D08-4A39-44F0-B3B8-1374D1894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Основні напрямки співпраці: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7CC54C-281D-43C8-8BFE-22F243B0F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3600" dirty="0"/>
              <a:t>Профілактика соціальних проблем.</a:t>
            </a:r>
          </a:p>
          <a:p>
            <a:pPr algn="just"/>
            <a:r>
              <a:rPr lang="uk-UA" sz="3600" dirty="0"/>
              <a:t>Спільне планування та проведення профілактичних заходів: тренінгів, лекцій, груп підтримки для учнів та вчителів.</a:t>
            </a:r>
          </a:p>
          <a:p>
            <a:pPr algn="just"/>
            <a:r>
              <a:rPr lang="uk-UA" sz="3600" dirty="0"/>
              <a:t>Розробка програм з розвитку соціальних навичок учнів: комунікації, співробітництва, вирішення конфліктів.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52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C4D08-6573-456D-B442-84B38E09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Основні напрямки співпраці: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C1FCB-4158-42C0-A7C6-7B22656BD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600" dirty="0"/>
              <a:t>Своєчасне виявлення та оцінка соціальних проблем.</a:t>
            </a:r>
          </a:p>
          <a:p>
            <a:r>
              <a:rPr lang="uk-UA" sz="3600" dirty="0"/>
              <a:t>Розробка критеріїв для виявлення учнів, які потребують додаткової підтримки.</a:t>
            </a:r>
          </a:p>
          <a:p>
            <a:r>
              <a:rPr lang="uk-UA" sz="3600" dirty="0"/>
              <a:t>Регулярний обмін інформацією про поведінку учнів, їхні стосунки з однолітками та вчителями.</a:t>
            </a:r>
          </a:p>
          <a:p>
            <a:r>
              <a:rPr lang="uk-UA" sz="3600" dirty="0"/>
              <a:t>Спільне спостереження за поведінкою учнів під час навчального процесу.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56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80AC8-06D0-49FD-8A79-035436FEB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Основні напрямки співпраці: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C90A8-5875-410C-8CCD-5FAB8CDA5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3600" dirty="0"/>
              <a:t>Розробка індивідуальних планів підтримки.</a:t>
            </a:r>
          </a:p>
          <a:p>
            <a:pPr algn="just"/>
            <a:r>
              <a:rPr lang="uk-UA" sz="3600" dirty="0"/>
              <a:t>Спільне обговорення та розробка індивідуальних планів для учнів з соціальними проблемами.</a:t>
            </a:r>
          </a:p>
          <a:p>
            <a:pPr algn="just"/>
            <a:r>
              <a:rPr lang="uk-UA" sz="3600" dirty="0"/>
              <a:t>Координація дій вчителів та інших фахівців, залучених до роботи з учнем.</a:t>
            </a:r>
          </a:p>
          <a:p>
            <a:pPr algn="just"/>
            <a:r>
              <a:rPr lang="uk-UA" sz="3600" dirty="0"/>
              <a:t>Регулярна оцінка ефективності реалізованих заходів.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070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139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Основні напрямки співпраці:</vt:lpstr>
      <vt:lpstr>Основні напрямки співпраці:</vt:lpstr>
      <vt:lpstr>Основні напрямки співпраці: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4</cp:revision>
  <dcterms:created xsi:type="dcterms:W3CDTF">2025-01-06T14:43:13Z</dcterms:created>
  <dcterms:modified xsi:type="dcterms:W3CDTF">2025-01-07T13:49:57Z</dcterms:modified>
</cp:coreProperties>
</file>